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1588F6-6D27-4CF7-83D6-9BDD47EA5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EB0134-8435-4319-9377-66F25D6B3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BEFA91-596A-4159-A650-DC198B7D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6488D1-4241-4A6E-AD13-AA7B921A2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2AC24D-F6BA-4AF8-AE9A-22D23937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71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DD90C9-D69D-41F7-90C6-BFD9F600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6D73EA-9D6F-451B-9704-9FE031FA5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3B859B-2197-4FA6-881A-8648B4B31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BAC324-E150-4F7E-A469-0ADE4EBB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360697-F62A-4B9E-B8CD-AB50C175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36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432ED9-B099-41D4-B372-C435575EC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68699D-C64B-4D4F-A98E-8ACF1DCD8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3D533A-AFF4-46E3-AA33-1B386ECB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6ACACB-2682-43FB-BD9E-B2119818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988F50-E4B9-4988-8118-ECF70B56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61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3CDFE-9D99-4902-BC6B-5B49C9BA4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80D7EE-71D5-4038-BC04-E5A1D32FB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8745D9-4D46-4426-AA4B-0FB21E3C0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82A0B8-3251-4E44-A402-71C4795D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5F653B-C9F8-4534-A47D-7242411B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02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C569C1-79A6-46C9-8579-76E4F9400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6F4106-FDA9-433B-BAE5-B46259D94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D4A366-E870-4324-8B3F-2E3EA628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88F7F-B7FF-4998-B939-A6FF615C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BA6851-0652-4EC2-9522-665BEC6A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33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FDD943-1835-4CCF-A26B-62B10B86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19D9C-D4F2-4E82-9624-FE1AF7CF9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8B8B9C-1D2D-45FC-B77C-22FD80A80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5F3E27-2824-401F-9EBB-928D89B0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C01BB0-903D-4D78-994C-2435628A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B8E491-E308-4122-AA2C-FB4DEBCD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89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74164C-9203-4C06-B85F-5F989345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9BB523-AE2B-4AEE-913D-00B35FAB3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4AFF2B-325A-4CEB-BC52-226E17229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3A98E8-C403-44F5-A52F-ADEE2BA63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2315FA-661B-42D0-A2E1-B63192233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29DF49-F2A7-4F19-8343-CDB9320B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D0FD3A-EADB-4FC5-840F-74E64F24A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05D01B-3321-400A-8728-401EF3B0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37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A1DA4-0C36-42BC-855B-67EB2B97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E5EF21-CC24-47AC-9717-EE537A86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AAEF3C-B3CC-4581-ADE3-1835FE23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5A9018-F599-413C-B2B9-98D59986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5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F1311C-9DDB-4520-968E-EEBE5BC0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22F633-E82F-4770-B5A5-6B8A87BC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603214-A08A-4C8A-8B4F-9435B5EE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61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9D3E51-98BF-4B1D-B87D-3668A0C8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CAA519-D4B4-42A0-A462-83E3D4AF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284803-E07B-473E-B7BC-6B299EB21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E44244-E7C7-4412-99E1-B6AB4869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828339-CEA9-43C0-960D-8F61A585E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58F966-32DB-41B5-83CB-BB4116E3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53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F4E26F-CA8C-4F9D-B545-DCBC9D2C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471140B-C4C2-4227-9540-2A2EB0041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C8C48E-54F5-402B-939F-27C8CDA29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51FA09-8638-4EB4-B3B6-55F3D914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2C689A-E317-4B36-9E2F-CE1FE690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E57F85-35E1-4E39-ADAF-3DCB23CF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8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accent1">
                <a:lumMod val="5000"/>
                <a:lumOff val="9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24ED528-9C38-483D-AB65-D52F306F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C52CF9-2B9B-4820-A771-07689E092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125B40-73A8-4307-997E-B20AEBAE6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C9784-0602-4BC8-980B-2C3097947CD6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10CC90-9B2E-4B8F-8980-6EA1B09D5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8FD2DB-728F-4328-A65A-79886F8BC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859DD-831E-47A0-AF63-9FB9F727E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55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nouri199191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DCB88-7AAC-4090-A920-A33D3BD97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62609"/>
            <a:ext cx="9700591" cy="2847354"/>
          </a:xfrm>
        </p:spPr>
        <p:txBody>
          <a:bodyPr>
            <a:normAutofit/>
          </a:bodyPr>
          <a:lstStyle/>
          <a:p>
            <a:r>
              <a:rPr lang="ar-DZ" b="1" dirty="0"/>
              <a:t>عمل تطبيقي لطلبة سنة أولى ماستر تخصص مؤسسات مالية </a:t>
            </a:r>
            <a:br>
              <a:rPr lang="ar-DZ" b="1" dirty="0"/>
            </a:br>
            <a:r>
              <a:rPr lang="ar-DZ" b="1" dirty="0"/>
              <a:t>الافواج 1 2 و 3 </a:t>
            </a:r>
            <a:endParaRPr lang="fr-FR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09EE4B-223F-4E19-9A1D-F42E26465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7042"/>
            <a:ext cx="2425148" cy="420757"/>
          </a:xfrm>
        </p:spPr>
        <p:txBody>
          <a:bodyPr/>
          <a:lstStyle/>
          <a:p>
            <a:r>
              <a:rPr lang="ar-DZ" b="1" dirty="0"/>
              <a:t>ا . موفق نورالدين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253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84EBE93-237B-44EC-AB9B-DF065DC35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92" y="379828"/>
            <a:ext cx="6569613" cy="647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0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A657C31-5566-4E7E-AAD6-C321452F7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689" y="0"/>
            <a:ext cx="58099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3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D2DDE8B-BA6B-4B0C-912F-0BD8446B5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3" y="0"/>
            <a:ext cx="58802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7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2B1EA4A-34A1-49EE-9960-65AEEA83D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437" y="671512"/>
            <a:ext cx="4643585" cy="578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6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21637-CFE9-4D73-AECA-137FB4D9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/>
              <a:t>المطلوب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F67F16-0317-41C7-80E8-F6C8554AA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/>
              <a:t>1 بعد دراستك لمبادئ الاجتهاد القضائي في مادة </a:t>
            </a:r>
            <a:r>
              <a:rPr lang="ar-DZ" dirty="0" err="1"/>
              <a:t>التامينات</a:t>
            </a:r>
            <a:r>
              <a:rPr lang="ar-DZ" dirty="0"/>
              <a:t> ، علق على احد القرارات </a:t>
            </a:r>
          </a:p>
          <a:p>
            <a:pPr algn="r" rtl="1"/>
            <a:r>
              <a:rPr lang="ar-DZ" dirty="0"/>
              <a:t>2  بعد تفحصك للقرار الوزاري المشترك الصادر في أوت 2020 و الذي اعلن عن منطقة الخربة منطقة منكوبة ، على ضوء دراستك لقانون التامين هل لهذا القرار علاقة بالتأمين ام لا؟ مع التعليل.</a:t>
            </a:r>
          </a:p>
          <a:p>
            <a:pPr algn="r" rtl="1"/>
            <a:r>
              <a:rPr lang="ar-DZ" dirty="0"/>
              <a:t>3 يرجى ارسال الاعمال على الايميل الاتي </a:t>
            </a:r>
          </a:p>
          <a:p>
            <a:pPr marL="0" indent="0" algn="r" rtl="1">
              <a:buNone/>
            </a:pPr>
            <a:r>
              <a:rPr lang="fr-FR" dirty="0">
                <a:hlinkClick r:id="rId2"/>
              </a:rPr>
              <a:t>nouri199191@gmail.com</a:t>
            </a:r>
            <a:endParaRPr lang="fr-FR" dirty="0"/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155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عمل تطبيقي لطلبة سنة أولى ماستر تخصص مؤسسات مالية  الافواج 1 2 و 3 </vt:lpstr>
      <vt:lpstr>Présentation PowerPoint</vt:lpstr>
      <vt:lpstr>Présentation PowerPoint</vt:lpstr>
      <vt:lpstr>Présentation PowerPoint</vt:lpstr>
      <vt:lpstr>Présentation PowerPoint</vt:lpstr>
      <vt:lpstr>المطلوب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 تطبيقي لطلبة سنة أولى ماستر تخصص مؤسسات مالية  الافواج 1 2 و 3</dc:title>
  <dc:creator>AG-TEC</dc:creator>
  <cp:lastModifiedBy>AG-TEC</cp:lastModifiedBy>
  <cp:revision>2</cp:revision>
  <dcterms:created xsi:type="dcterms:W3CDTF">2020-08-24T13:21:10Z</dcterms:created>
  <dcterms:modified xsi:type="dcterms:W3CDTF">2020-08-24T13:24:41Z</dcterms:modified>
</cp:coreProperties>
</file>